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89" r:id="rId2"/>
    <p:sldId id="286" r:id="rId3"/>
    <p:sldId id="331" r:id="rId4"/>
    <p:sldId id="330" r:id="rId5"/>
    <p:sldId id="332" r:id="rId6"/>
    <p:sldId id="333" r:id="rId7"/>
    <p:sldId id="327" r:id="rId8"/>
    <p:sldId id="334" r:id="rId9"/>
    <p:sldId id="335" r:id="rId10"/>
    <p:sldId id="328" r:id="rId11"/>
    <p:sldId id="297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66"/>
    <a:srgbClr val="CC00FF"/>
    <a:srgbClr val="FF00FF"/>
    <a:srgbClr val="FFFFDD"/>
    <a:srgbClr val="FFFFCC"/>
    <a:srgbClr val="FFFF00"/>
    <a:srgbClr val="FFFF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24" autoAdjust="0"/>
    <p:restoredTop sz="84610" autoAdjust="0"/>
  </p:normalViewPr>
  <p:slideViewPr>
    <p:cSldViewPr snapToGrid="0">
      <p:cViewPr varScale="1">
        <p:scale>
          <a:sx n="111" d="100"/>
          <a:sy n="111" d="100"/>
        </p:scale>
        <p:origin x="282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T Wang" userId="eef39015bd5f34b5" providerId="LiveId" clId="{BF314D6F-77E5-4CFB-8558-1D5E9F7B7A59}"/>
    <pc:docChg chg="undo redo custSel modSld">
      <pc:chgData name="JT Wang" userId="eef39015bd5f34b5" providerId="LiveId" clId="{BF314D6F-77E5-4CFB-8558-1D5E9F7B7A59}" dt="2023-09-25T07:40:37.500" v="81" actId="1076"/>
      <pc:docMkLst>
        <pc:docMk/>
      </pc:docMkLst>
      <pc:sldChg chg="addSp delSp modSp mod">
        <pc:chgData name="JT Wang" userId="eef39015bd5f34b5" providerId="LiveId" clId="{BF314D6F-77E5-4CFB-8558-1D5E9F7B7A59}" dt="2023-09-25T01:57:47.294" v="12" actId="164"/>
        <pc:sldMkLst>
          <pc:docMk/>
          <pc:sldMk cId="2427497560" sldId="327"/>
        </pc:sldMkLst>
        <pc:grpChg chg="add mod">
          <ac:chgData name="JT Wang" userId="eef39015bd5f34b5" providerId="LiveId" clId="{BF314D6F-77E5-4CFB-8558-1D5E9F7B7A59}" dt="2023-09-25T01:57:47.294" v="12" actId="164"/>
          <ac:grpSpMkLst>
            <pc:docMk/>
            <pc:sldMk cId="2427497560" sldId="327"/>
            <ac:grpSpMk id="6" creationId="{90D0F3BC-0ECC-15EB-642F-CB37B99B01CE}"/>
          </ac:grpSpMkLst>
        </pc:grpChg>
        <pc:grpChg chg="mod">
          <ac:chgData name="JT Wang" userId="eef39015bd5f34b5" providerId="LiveId" clId="{BF314D6F-77E5-4CFB-8558-1D5E9F7B7A59}" dt="2023-09-25T01:57:47.294" v="12" actId="164"/>
          <ac:grpSpMkLst>
            <pc:docMk/>
            <pc:sldMk cId="2427497560" sldId="327"/>
            <ac:grpSpMk id="37" creationId="{42809164-C8E4-A0AB-FA8E-F266EE579218}"/>
          </ac:grpSpMkLst>
        </pc:grpChg>
        <pc:picChg chg="add mod">
          <ac:chgData name="JT Wang" userId="eef39015bd5f34b5" providerId="LiveId" clId="{BF314D6F-77E5-4CFB-8558-1D5E9F7B7A59}" dt="2023-09-25T01:57:47.294" v="12" actId="164"/>
          <ac:picMkLst>
            <pc:docMk/>
            <pc:sldMk cId="2427497560" sldId="327"/>
            <ac:picMk id="5" creationId="{215DFA36-94D7-1C48-1CF9-FDD8E9BB0DBD}"/>
          </ac:picMkLst>
        </pc:picChg>
        <pc:picChg chg="del mod">
          <ac:chgData name="JT Wang" userId="eef39015bd5f34b5" providerId="LiveId" clId="{BF314D6F-77E5-4CFB-8558-1D5E9F7B7A59}" dt="2023-09-25T01:57:12.273" v="1" actId="478"/>
          <ac:picMkLst>
            <pc:docMk/>
            <pc:sldMk cId="2427497560" sldId="327"/>
            <ac:picMk id="25" creationId="{E86CA28F-C2BC-480F-42B8-0CA85D58DCB3}"/>
          </ac:picMkLst>
        </pc:picChg>
      </pc:sldChg>
      <pc:sldChg chg="modSp mod">
        <pc:chgData name="JT Wang" userId="eef39015bd5f34b5" providerId="LiveId" clId="{BF314D6F-77E5-4CFB-8558-1D5E9F7B7A59}" dt="2023-09-25T07:39:42.667" v="70"/>
        <pc:sldMkLst>
          <pc:docMk/>
          <pc:sldMk cId="2477758828" sldId="328"/>
        </pc:sldMkLst>
        <pc:spChg chg="mod">
          <ac:chgData name="JT Wang" userId="eef39015bd5f34b5" providerId="LiveId" clId="{BF314D6F-77E5-4CFB-8558-1D5E9F7B7A59}" dt="2023-09-25T07:39:42.667" v="70"/>
          <ac:spMkLst>
            <pc:docMk/>
            <pc:sldMk cId="2477758828" sldId="328"/>
            <ac:spMk id="21" creationId="{10BBEC48-CBE0-0112-4DDC-7462F0132AB4}"/>
          </ac:spMkLst>
        </pc:spChg>
        <pc:spChg chg="mod">
          <ac:chgData name="JT Wang" userId="eef39015bd5f34b5" providerId="LiveId" clId="{BF314D6F-77E5-4CFB-8558-1D5E9F7B7A59}" dt="2023-09-25T07:39:42.079" v="69" actId="21"/>
          <ac:spMkLst>
            <pc:docMk/>
            <pc:sldMk cId="2477758828" sldId="328"/>
            <ac:spMk id="25" creationId="{C79A504E-2E37-358C-D7C2-22925D28E3BA}"/>
          </ac:spMkLst>
        </pc:spChg>
        <pc:cxnChg chg="mod">
          <ac:chgData name="JT Wang" userId="eef39015bd5f34b5" providerId="LiveId" clId="{BF314D6F-77E5-4CFB-8558-1D5E9F7B7A59}" dt="2023-09-25T07:39:42.079" v="69" actId="21"/>
          <ac:cxnSpMkLst>
            <pc:docMk/>
            <pc:sldMk cId="2477758828" sldId="328"/>
            <ac:cxnSpMk id="9" creationId="{C87C3639-1095-B28D-E55B-A923E392695B}"/>
          </ac:cxnSpMkLst>
        </pc:cxnChg>
        <pc:cxnChg chg="mod">
          <ac:chgData name="JT Wang" userId="eef39015bd5f34b5" providerId="LiveId" clId="{BF314D6F-77E5-4CFB-8558-1D5E9F7B7A59}" dt="2023-09-25T07:39:42.667" v="70"/>
          <ac:cxnSpMkLst>
            <pc:docMk/>
            <pc:sldMk cId="2477758828" sldId="328"/>
            <ac:cxnSpMk id="11" creationId="{81CE1F03-944D-2A82-A64F-F4C55E95F599}"/>
          </ac:cxnSpMkLst>
        </pc:cxnChg>
        <pc:cxnChg chg="mod">
          <ac:chgData name="JT Wang" userId="eef39015bd5f34b5" providerId="LiveId" clId="{BF314D6F-77E5-4CFB-8558-1D5E9F7B7A59}" dt="2023-09-25T07:39:42.079" v="69" actId="21"/>
          <ac:cxnSpMkLst>
            <pc:docMk/>
            <pc:sldMk cId="2477758828" sldId="328"/>
            <ac:cxnSpMk id="34" creationId="{2EE9C72E-BFB0-4A74-97BB-2B50AC0CDF7B}"/>
          </ac:cxnSpMkLst>
        </pc:cxnChg>
        <pc:cxnChg chg="mod">
          <ac:chgData name="JT Wang" userId="eef39015bd5f34b5" providerId="LiveId" clId="{BF314D6F-77E5-4CFB-8558-1D5E9F7B7A59}" dt="2023-09-25T07:39:42.667" v="70"/>
          <ac:cxnSpMkLst>
            <pc:docMk/>
            <pc:sldMk cId="2477758828" sldId="328"/>
            <ac:cxnSpMk id="40" creationId="{8A11295E-EDF7-8B94-71DA-0C3337B0F48C}"/>
          </ac:cxnSpMkLst>
        </pc:cxnChg>
      </pc:sldChg>
      <pc:sldChg chg="addSp delSp modSp mod modClrScheme chgLayout">
        <pc:chgData name="JT Wang" userId="eef39015bd5f34b5" providerId="LiveId" clId="{BF314D6F-77E5-4CFB-8558-1D5E9F7B7A59}" dt="2023-09-25T07:40:37.500" v="81" actId="1076"/>
        <pc:sldMkLst>
          <pc:docMk/>
          <pc:sldMk cId="1886194051" sldId="335"/>
        </pc:sldMkLst>
        <pc:picChg chg="add del mod">
          <ac:chgData name="JT Wang" userId="eef39015bd5f34b5" providerId="LiveId" clId="{BF314D6F-77E5-4CFB-8558-1D5E9F7B7A59}" dt="2023-09-25T07:40:37.500" v="81" actId="1076"/>
          <ac:picMkLst>
            <pc:docMk/>
            <pc:sldMk cId="1886194051" sldId="335"/>
            <ac:picMk id="3" creationId="{2EFF57B3-D597-AAED-E284-710A9C009EF2}"/>
          </ac:picMkLst>
        </pc:picChg>
        <pc:picChg chg="add del mod">
          <ac:chgData name="JT Wang" userId="eef39015bd5f34b5" providerId="LiveId" clId="{BF314D6F-77E5-4CFB-8558-1D5E9F7B7A59}" dt="2023-09-25T07:39:47.856" v="71" actId="478"/>
          <ac:picMkLst>
            <pc:docMk/>
            <pc:sldMk cId="1886194051" sldId="335"/>
            <ac:picMk id="4" creationId="{36CA1410-370D-2BAB-E63F-96D58B23D577}"/>
          </ac:picMkLst>
        </pc:picChg>
        <pc:picChg chg="del">
          <ac:chgData name="JT Wang" userId="eef39015bd5f34b5" providerId="LiveId" clId="{BF314D6F-77E5-4CFB-8558-1D5E9F7B7A59}" dt="2023-09-25T07:18:33.220" v="13" actId="478"/>
          <ac:picMkLst>
            <pc:docMk/>
            <pc:sldMk cId="1886194051" sldId="335"/>
            <ac:picMk id="5" creationId="{F30C5995-7B55-05D2-7333-6511D0573017}"/>
          </ac:picMkLst>
        </pc:picChg>
        <pc:picChg chg="add del mod">
          <ac:chgData name="JT Wang" userId="eef39015bd5f34b5" providerId="LiveId" clId="{BF314D6F-77E5-4CFB-8558-1D5E9F7B7A59}" dt="2023-09-25T07:39:15.906" v="61"/>
          <ac:picMkLst>
            <pc:docMk/>
            <pc:sldMk cId="1886194051" sldId="335"/>
            <ac:picMk id="6" creationId="{BD635AB5-69EF-691D-B121-706121803754}"/>
          </ac:picMkLst>
        </pc:picChg>
      </pc:sldChg>
    </pc:docChg>
  </pc:docChgLst>
  <pc:docChgLst>
    <pc:chgData name="JT Wang" userId="eef39015bd5f34b5" providerId="LiveId" clId="{CCC1C272-7E18-4FDC-8069-5E5C9DAEB127}"/>
    <pc:docChg chg="custSel addSld delSld modSld">
      <pc:chgData name="JT Wang" userId="eef39015bd5f34b5" providerId="LiveId" clId="{CCC1C272-7E18-4FDC-8069-5E5C9DAEB127}" dt="2023-09-04T09:59:52.188" v="66" actId="14100"/>
      <pc:docMkLst>
        <pc:docMk/>
      </pc:docMkLst>
      <pc:sldChg chg="del">
        <pc:chgData name="JT Wang" userId="eef39015bd5f34b5" providerId="LiveId" clId="{CCC1C272-7E18-4FDC-8069-5E5C9DAEB127}" dt="2023-09-04T09:40:54.047" v="55" actId="47"/>
        <pc:sldMkLst>
          <pc:docMk/>
          <pc:sldMk cId="2372552306" sldId="307"/>
        </pc:sldMkLst>
      </pc:sldChg>
      <pc:sldChg chg="addSp delSp modSp new mod">
        <pc:chgData name="JT Wang" userId="eef39015bd5f34b5" providerId="LiveId" clId="{CCC1C272-7E18-4FDC-8069-5E5C9DAEB127}" dt="2023-09-04T08:40:54.071" v="5" actId="1076"/>
        <pc:sldMkLst>
          <pc:docMk/>
          <pc:sldMk cId="1045701133" sldId="308"/>
        </pc:sldMkLst>
        <pc:picChg chg="add del">
          <ac:chgData name="JT Wang" userId="eef39015bd5f34b5" providerId="LiveId" clId="{CCC1C272-7E18-4FDC-8069-5E5C9DAEB127}" dt="2023-09-04T08:40:42.832" v="2" actId="478"/>
          <ac:picMkLst>
            <pc:docMk/>
            <pc:sldMk cId="1045701133" sldId="308"/>
            <ac:picMk id="3" creationId="{060057E8-CB5C-502D-2A13-EDF52542DFCC}"/>
          </ac:picMkLst>
        </pc:picChg>
        <pc:picChg chg="add mod">
          <ac:chgData name="JT Wang" userId="eef39015bd5f34b5" providerId="LiveId" clId="{CCC1C272-7E18-4FDC-8069-5E5C9DAEB127}" dt="2023-09-04T08:40:54.071" v="5" actId="1076"/>
          <ac:picMkLst>
            <pc:docMk/>
            <pc:sldMk cId="1045701133" sldId="308"/>
            <ac:picMk id="5" creationId="{D3510DCF-5600-4233-92E1-A7B6CB05BCD0}"/>
          </ac:picMkLst>
        </pc:picChg>
      </pc:sldChg>
      <pc:sldChg chg="addSp delSp modSp new mod">
        <pc:chgData name="JT Wang" userId="eef39015bd5f34b5" providerId="LiveId" clId="{CCC1C272-7E18-4FDC-8069-5E5C9DAEB127}" dt="2023-09-04T09:07:38.370" v="23" actId="1038"/>
        <pc:sldMkLst>
          <pc:docMk/>
          <pc:sldMk cId="914000909" sldId="309"/>
        </pc:sldMkLst>
        <pc:picChg chg="add del">
          <ac:chgData name="JT Wang" userId="eef39015bd5f34b5" providerId="LiveId" clId="{CCC1C272-7E18-4FDC-8069-5E5C9DAEB127}" dt="2023-09-04T09:04:55.231" v="8" actId="478"/>
          <ac:picMkLst>
            <pc:docMk/>
            <pc:sldMk cId="914000909" sldId="309"/>
            <ac:picMk id="3" creationId="{49451964-BB95-C222-34EB-8CE062C17F2F}"/>
          </ac:picMkLst>
        </pc:picChg>
        <pc:picChg chg="add del mod">
          <ac:chgData name="JT Wang" userId="eef39015bd5f34b5" providerId="LiveId" clId="{CCC1C272-7E18-4FDC-8069-5E5C9DAEB127}" dt="2023-09-04T09:07:15.972" v="12" actId="478"/>
          <ac:picMkLst>
            <pc:docMk/>
            <pc:sldMk cId="914000909" sldId="309"/>
            <ac:picMk id="5" creationId="{9B0863FD-CF6C-8B90-4DB8-E00AD7C2C6F3}"/>
          </ac:picMkLst>
        </pc:picChg>
        <pc:picChg chg="add del">
          <ac:chgData name="JT Wang" userId="eef39015bd5f34b5" providerId="LiveId" clId="{CCC1C272-7E18-4FDC-8069-5E5C9DAEB127}" dt="2023-09-04T09:07:18.958" v="14" actId="478"/>
          <ac:picMkLst>
            <pc:docMk/>
            <pc:sldMk cId="914000909" sldId="309"/>
            <ac:picMk id="7" creationId="{44E161BE-7309-EEBC-DC35-474FB3F39B35}"/>
          </ac:picMkLst>
        </pc:picChg>
        <pc:picChg chg="add mod">
          <ac:chgData name="JT Wang" userId="eef39015bd5f34b5" providerId="LiveId" clId="{CCC1C272-7E18-4FDC-8069-5E5C9DAEB127}" dt="2023-09-04T09:07:38.370" v="23" actId="1038"/>
          <ac:picMkLst>
            <pc:docMk/>
            <pc:sldMk cId="914000909" sldId="309"/>
            <ac:picMk id="9" creationId="{E931883F-AD49-5795-F08F-2F41EA7AE2B8}"/>
          </ac:picMkLst>
        </pc:picChg>
      </pc:sldChg>
      <pc:sldChg chg="addSp delSp modSp new mod modClrScheme chgLayout">
        <pc:chgData name="JT Wang" userId="eef39015bd5f34b5" providerId="LiveId" clId="{CCC1C272-7E18-4FDC-8069-5E5C9DAEB127}" dt="2023-09-04T09:59:52.188" v="66" actId="14100"/>
        <pc:sldMkLst>
          <pc:docMk/>
          <pc:sldMk cId="2301426890" sldId="310"/>
        </pc:sldMkLst>
        <pc:picChg chg="add del mod">
          <ac:chgData name="JT Wang" userId="eef39015bd5f34b5" providerId="LiveId" clId="{CCC1C272-7E18-4FDC-8069-5E5C9DAEB127}" dt="2023-09-04T09:58:51.844" v="56" actId="478"/>
          <ac:picMkLst>
            <pc:docMk/>
            <pc:sldMk cId="2301426890" sldId="310"/>
            <ac:picMk id="3" creationId="{5A125D49-4A46-FEDC-D607-117C79EE1A98}"/>
          </ac:picMkLst>
        </pc:picChg>
        <pc:picChg chg="add mod">
          <ac:chgData name="JT Wang" userId="eef39015bd5f34b5" providerId="LiveId" clId="{CCC1C272-7E18-4FDC-8069-5E5C9DAEB127}" dt="2023-09-04T09:59:52.188" v="66" actId="14100"/>
          <ac:picMkLst>
            <pc:docMk/>
            <pc:sldMk cId="2301426890" sldId="310"/>
            <ac:picMk id="5" creationId="{E61D0AAE-5C5B-7582-3717-FCA428312B9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4854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佛法概論 </a:t>
            </a:r>
            <a:r>
              <a:rPr lang="en-US" altLang="zh-TW" dirty="0"/>
              <a:t>P146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3572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14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0"/>
            <a:ext cx="11543601" cy="1032387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marL="0" marR="0" lvl="0" indent="152400" algn="ctr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讚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法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寶功德（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二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法之分類（</a:t>
            </a:r>
            <a:r>
              <a:rPr kumimoji="0" lang="zh-TW" altLang="en-US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下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endParaRPr kumimoji="0" lang="en-US" altLang="zh-TW" sz="32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14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2023/9/25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77F629EC-73AD-60BD-C66B-A52AA6FF8919}"/>
              </a:ext>
            </a:extLst>
          </p:cNvPr>
          <p:cNvGrpSpPr/>
          <p:nvPr/>
        </p:nvGrpSpPr>
        <p:grpSpPr>
          <a:xfrm>
            <a:off x="4683188" y="967710"/>
            <a:ext cx="6691743" cy="4260407"/>
            <a:chOff x="4683188" y="967710"/>
            <a:chExt cx="6691743" cy="4260407"/>
          </a:xfrm>
        </p:grpSpPr>
        <p:sp>
          <p:nvSpPr>
            <p:cNvPr id="2" name="標題 3">
              <a:extLst>
                <a:ext uri="{FF2B5EF4-FFF2-40B4-BE49-F238E27FC236}">
                  <a16:creationId xmlns:a16="http://schemas.microsoft.com/office/drawing/2014/main" id="{7C7ECCE6-ED33-A8EE-3945-361AEAF286ED}"/>
                </a:ext>
              </a:extLst>
            </p:cNvPr>
            <p:cNvSpPr txBox="1">
              <a:spLocks/>
            </p:cNvSpPr>
            <p:nvPr/>
          </p:nvSpPr>
          <p:spPr>
            <a:xfrm>
              <a:off x="4831040" y="967710"/>
              <a:ext cx="6396038" cy="1357312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lIns="91440" tIns="45720" rIns="91440" bIns="45720" rtlCol="0" anchor="ctr" anchorCtr="0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zh-TW" altLang="en-US" sz="60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成佛之道講</a:t>
              </a:r>
              <a:r>
                <a:rPr lang="zh-TW" altLang="en-US" sz="60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座</a:t>
              </a:r>
              <a:r>
                <a:rPr lang="zh-TW" altLang="en-US" sz="54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（</a:t>
              </a:r>
              <a:r>
                <a:rPr lang="zh-TW" altLang="en-US" sz="54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一）</a:t>
              </a:r>
              <a:endParaRPr lang="zh-TW" altLang="en-US" sz="5400" spc="-500" dirty="0"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3" name="副標題 2">
              <a:extLst>
                <a:ext uri="{FF2B5EF4-FFF2-40B4-BE49-F238E27FC236}">
                  <a16:creationId xmlns:a16="http://schemas.microsoft.com/office/drawing/2014/main" id="{36BCD28E-E157-3840-3405-ED30E346955B}"/>
                </a:ext>
              </a:extLst>
            </p:cNvPr>
            <p:cNvSpPr txBox="1">
              <a:spLocks/>
            </p:cNvSpPr>
            <p:nvPr/>
          </p:nvSpPr>
          <p:spPr>
            <a:xfrm>
              <a:off x="4683188" y="4224303"/>
              <a:ext cx="6691743" cy="100381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>
              <a:defPPr>
                <a:defRPr lang="zh-TW"/>
              </a:defPPr>
              <a:lvl1pPr lvl="0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rgbClr val="C00000"/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</a:lstStyle>
            <a:p>
              <a:pPr algn="ctr"/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法之分類（</a:t>
              </a:r>
              <a:r>
                <a:rPr lang="zh-TW" altLang="en-US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下</a:t>
              </a:r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）</a:t>
              </a:r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5" name="圓角矩形 11">
              <a:extLst>
                <a:ext uri="{FF2B5EF4-FFF2-40B4-BE49-F238E27FC236}">
                  <a16:creationId xmlns:a16="http://schemas.microsoft.com/office/drawing/2014/main" id="{F817A1A5-DC7E-C144-059D-6D7CDE58FC18}"/>
                </a:ext>
              </a:extLst>
            </p:cNvPr>
            <p:cNvSpPr/>
            <p:nvPr/>
          </p:nvSpPr>
          <p:spPr>
            <a:xfrm>
              <a:off x="6710440" y="3435766"/>
              <a:ext cx="2637239" cy="665212"/>
            </a:xfrm>
            <a:prstGeom prst="round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/>
            <a:p>
              <a:pPr algn="ctr">
                <a:spcBef>
                  <a:spcPct val="20000"/>
                </a:spcBef>
                <a:buClr>
                  <a:schemeClr val="tx2"/>
                </a:buClr>
                <a:buSzPct val="90000"/>
              </a:pP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第 </a:t>
              </a:r>
              <a:r>
                <a:rPr lang="en-US" altLang="zh-TW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14 </a:t>
              </a: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堂</a:t>
              </a:r>
            </a:p>
          </p:txBody>
        </p:sp>
        <p:sp>
          <p:nvSpPr>
            <p:cNvPr id="6" name="副標題 2">
              <a:extLst>
                <a:ext uri="{FF2B5EF4-FFF2-40B4-BE49-F238E27FC236}">
                  <a16:creationId xmlns:a16="http://schemas.microsoft.com/office/drawing/2014/main" id="{22DC12B0-BF82-72F5-0D07-9D6E96166339}"/>
                </a:ext>
              </a:extLst>
            </p:cNvPr>
            <p:cNvSpPr txBox="1">
              <a:spLocks/>
            </p:cNvSpPr>
            <p:nvPr/>
          </p:nvSpPr>
          <p:spPr>
            <a:xfrm>
              <a:off x="5842834" y="2448346"/>
              <a:ext cx="4372450" cy="864096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 anchor="ctr" anchorCtr="0">
              <a:noAutofit/>
            </a:bodyPr>
            <a:lstStyle>
              <a:defPPr>
                <a:defRPr lang="zh-TW"/>
              </a:defPPr>
              <a:lvl1pPr lvl="0" algn="ctr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chemeClr val="tx2">
                      <a:lumMod val="75000"/>
                      <a:lumOff val="25000"/>
                    </a:schemeClr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5400" spc="-5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性廣法師主講</a:t>
              </a:r>
              <a:endParaRPr lang="en-US" altLang="zh-TW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群組 117">
            <a:extLst>
              <a:ext uri="{FF2B5EF4-FFF2-40B4-BE49-F238E27FC236}">
                <a16:creationId xmlns:a16="http://schemas.microsoft.com/office/drawing/2014/main" id="{B833C9F5-F4F8-D7D9-4E80-CD2A354A37B0}"/>
              </a:ext>
            </a:extLst>
          </p:cNvPr>
          <p:cNvGrpSpPr/>
          <p:nvPr/>
        </p:nvGrpSpPr>
        <p:grpSpPr>
          <a:xfrm>
            <a:off x="4581286" y="66498"/>
            <a:ext cx="2969238" cy="6708378"/>
            <a:chOff x="4581286" y="-8317"/>
            <a:chExt cx="2969238" cy="6708378"/>
          </a:xfrm>
        </p:grpSpPr>
        <p:sp>
          <p:nvSpPr>
            <p:cNvPr id="3" name="文字方塊 2">
              <a:extLst>
                <a:ext uri="{FF2B5EF4-FFF2-40B4-BE49-F238E27FC236}">
                  <a16:creationId xmlns:a16="http://schemas.microsoft.com/office/drawing/2014/main" id="{132A373C-83D7-680B-DEAA-940C0A3A76EB}"/>
                </a:ext>
              </a:extLst>
            </p:cNvPr>
            <p:cNvSpPr txBox="1"/>
            <p:nvPr/>
          </p:nvSpPr>
          <p:spPr>
            <a:xfrm>
              <a:off x="5454707" y="-8317"/>
              <a:ext cx="615553" cy="831277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TW" altLang="en-US" sz="28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因緣</a:t>
              </a:r>
            </a:p>
          </p:txBody>
        </p:sp>
        <p:grpSp>
          <p:nvGrpSpPr>
            <p:cNvPr id="82" name="群組 81">
              <a:extLst>
                <a:ext uri="{FF2B5EF4-FFF2-40B4-BE49-F238E27FC236}">
                  <a16:creationId xmlns:a16="http://schemas.microsoft.com/office/drawing/2014/main" id="{5FC9AB13-E8B9-132C-EF08-8E7CC9A12BE1}"/>
                </a:ext>
              </a:extLst>
            </p:cNvPr>
            <p:cNvGrpSpPr/>
            <p:nvPr/>
          </p:nvGrpSpPr>
          <p:grpSpPr>
            <a:xfrm>
              <a:off x="4586821" y="2838796"/>
              <a:ext cx="2575777" cy="453044"/>
              <a:chOff x="4895778" y="3320936"/>
              <a:chExt cx="2575777" cy="453044"/>
            </a:xfrm>
          </p:grpSpPr>
          <p:sp>
            <p:nvSpPr>
              <p:cNvPr id="18" name="文字方塊 17">
                <a:extLst>
                  <a:ext uri="{FF2B5EF4-FFF2-40B4-BE49-F238E27FC236}">
                    <a16:creationId xmlns:a16="http://schemas.microsoft.com/office/drawing/2014/main" id="{9FEDB73F-D9D2-9C1F-6BE7-62EC5BAB92CF}"/>
                  </a:ext>
                </a:extLst>
              </p:cNvPr>
              <p:cNvSpPr txBox="1"/>
              <p:nvPr/>
            </p:nvSpPr>
            <p:spPr>
              <a:xfrm>
                <a:off x="4895778" y="3320936"/>
                <a:ext cx="615553" cy="453044"/>
              </a:xfrm>
              <a:prstGeom prst="rect">
                <a:avLst/>
              </a:prstGeom>
              <a:noFill/>
              <a:ln w="28575">
                <a:noFill/>
                <a:prstDash val="sysDash"/>
              </a:ln>
            </p:spPr>
            <p:txBody>
              <a:bodyPr vert="eaVert" wrap="square" rtlCol="0">
                <a:spAutoFit/>
              </a:bodyPr>
              <a:lstStyle>
                <a:defPPr>
                  <a:defRPr lang="zh-TW"/>
                </a:defPPr>
                <a:lvl1pPr algn="ctr">
                  <a:defRPr sz="2800">
                    <a:latin typeface="標楷體" panose="03000509000000000000" pitchFamily="65" charset="-120"/>
                    <a:ea typeface="標楷體" panose="03000509000000000000" pitchFamily="65" charset="-120"/>
                  </a:defRPr>
                </a:lvl1pPr>
              </a:lstStyle>
              <a:p>
                <a:r>
                  <a:rPr lang="zh-TW" altLang="en-US" dirty="0"/>
                  <a:t>道</a:t>
                </a:r>
              </a:p>
            </p:txBody>
          </p:sp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644BD08E-CD47-96D1-36DE-1A9275C9999D}"/>
                  </a:ext>
                </a:extLst>
              </p:cNvPr>
              <p:cNvSpPr txBox="1"/>
              <p:nvPr/>
            </p:nvSpPr>
            <p:spPr>
              <a:xfrm>
                <a:off x="5675990" y="3320936"/>
                <a:ext cx="615553" cy="453044"/>
              </a:xfrm>
              <a:prstGeom prst="rect">
                <a:avLst/>
              </a:prstGeom>
              <a:noFill/>
              <a:ln w="28575">
                <a:noFill/>
                <a:prstDash val="sysDash"/>
              </a:ln>
            </p:spPr>
            <p:txBody>
              <a:bodyPr vert="eaVert" wrap="square" rtlCol="0">
                <a:spAutoFit/>
              </a:bodyPr>
              <a:lstStyle>
                <a:defPPr>
                  <a:defRPr lang="zh-TW"/>
                </a:defPPr>
                <a:lvl1pPr algn="ctr">
                  <a:defRPr sz="2800">
                    <a:latin typeface="標楷體" panose="03000509000000000000" pitchFamily="65" charset="-120"/>
                    <a:ea typeface="標楷體" panose="03000509000000000000" pitchFamily="65" charset="-120"/>
                  </a:defRPr>
                </a:lvl1pPr>
              </a:lstStyle>
              <a:p>
                <a:r>
                  <a:rPr lang="zh-TW" altLang="en-US" dirty="0"/>
                  <a:t>滅</a:t>
                </a:r>
              </a:p>
            </p:txBody>
          </p:sp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751C8B86-689D-EC17-BB41-1FBA6B1D5FBF}"/>
                  </a:ext>
                </a:extLst>
              </p:cNvPr>
              <p:cNvSpPr txBox="1"/>
              <p:nvPr/>
            </p:nvSpPr>
            <p:spPr>
              <a:xfrm>
                <a:off x="6856002" y="3320936"/>
                <a:ext cx="615553" cy="453044"/>
              </a:xfrm>
              <a:prstGeom prst="rect">
                <a:avLst/>
              </a:prstGeom>
              <a:noFill/>
              <a:ln w="28575">
                <a:noFill/>
                <a:prstDash val="sysDash"/>
              </a:ln>
            </p:spPr>
            <p:txBody>
              <a:bodyPr vert="eaVert" wrap="square" rtlCol="0">
                <a:spAutoFit/>
              </a:bodyPr>
              <a:lstStyle>
                <a:defPPr>
                  <a:defRPr lang="zh-TW"/>
                </a:defPPr>
                <a:lvl1pPr algn="ctr">
                  <a:defRPr sz="2800">
                    <a:latin typeface="標楷體" panose="03000509000000000000" pitchFamily="65" charset="-120"/>
                    <a:ea typeface="標楷體" panose="03000509000000000000" pitchFamily="65" charset="-120"/>
                  </a:defRPr>
                </a:lvl1pPr>
              </a:lstStyle>
              <a:p>
                <a:r>
                  <a:rPr lang="zh-TW" altLang="en-US" dirty="0"/>
                  <a:t>生</a:t>
                </a:r>
              </a:p>
            </p:txBody>
          </p:sp>
        </p:grpSp>
        <p:cxnSp>
          <p:nvCxnSpPr>
            <p:cNvPr id="9" name="直線接點 8">
              <a:extLst>
                <a:ext uri="{FF2B5EF4-FFF2-40B4-BE49-F238E27FC236}">
                  <a16:creationId xmlns:a16="http://schemas.microsoft.com/office/drawing/2014/main" id="{C87C3639-1095-B28D-E55B-A923E392695B}"/>
                </a:ext>
              </a:extLst>
            </p:cNvPr>
            <p:cNvCxnSpPr>
              <a:cxnSpLocks/>
              <a:stCxn id="20" idx="0"/>
              <a:endCxn id="25" idx="2"/>
            </p:cNvCxnSpPr>
            <p:nvPr/>
          </p:nvCxnSpPr>
          <p:spPr>
            <a:xfrm flipH="1" flipV="1">
              <a:off x="6258479" y="2518758"/>
              <a:ext cx="596343" cy="320038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</a:ln>
          </p:spPr>
        </p:cxnSp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81CE1F03-944D-2A82-A64F-F4C55E95F599}"/>
                </a:ext>
              </a:extLst>
            </p:cNvPr>
            <p:cNvCxnSpPr>
              <a:cxnSpLocks/>
              <a:stCxn id="19" idx="0"/>
              <a:endCxn id="21" idx="2"/>
            </p:cNvCxnSpPr>
            <p:nvPr/>
          </p:nvCxnSpPr>
          <p:spPr>
            <a:xfrm flipH="1" flipV="1">
              <a:off x="5291431" y="2518758"/>
              <a:ext cx="383379" cy="320038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prstDash val="sysDash"/>
            </a:ln>
          </p:spPr>
        </p:cxn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10BBEC48-CBE0-0112-4DDC-7462F0132AB4}"/>
                </a:ext>
              </a:extLst>
            </p:cNvPr>
            <p:cNvSpPr txBox="1"/>
            <p:nvPr/>
          </p:nvSpPr>
          <p:spPr>
            <a:xfrm>
              <a:off x="4983654" y="983678"/>
              <a:ext cx="615553" cy="1535080"/>
            </a:xfrm>
            <a:prstGeom prst="rect">
              <a:avLst/>
            </a:prstGeom>
            <a:noFill/>
            <a:ln w="28575">
              <a:noFill/>
              <a:prstDash val="sysDash"/>
            </a:ln>
          </p:spPr>
          <p:txBody>
            <a:bodyPr vert="eaVert" wrap="square" rtlCol="0">
              <a:spAutoFit/>
            </a:bodyPr>
            <a:lstStyle>
              <a:defPPr>
                <a:defRPr lang="zh-TW"/>
              </a:defPPr>
              <a:lvl1pPr algn="ctr">
                <a:defRPr sz="2800">
                  <a:latin typeface="標楷體" panose="03000509000000000000" pitchFamily="65" charset="-120"/>
                  <a:ea typeface="標楷體" panose="03000509000000000000" pitchFamily="65" charset="-120"/>
                </a:defRPr>
              </a:lvl1pPr>
            </a:lstStyle>
            <a:p>
              <a:r>
                <a:rPr lang="zh-TW" altLang="en-US" dirty="0"/>
                <a:t>聖道支姓</a:t>
              </a: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C79A504E-2E37-358C-D7C2-22925D28E3BA}"/>
                </a:ext>
              </a:extLst>
            </p:cNvPr>
            <p:cNvSpPr txBox="1"/>
            <p:nvPr/>
          </p:nvSpPr>
          <p:spPr>
            <a:xfrm>
              <a:off x="5950702" y="983678"/>
              <a:ext cx="615553" cy="1535080"/>
            </a:xfrm>
            <a:prstGeom prst="rect">
              <a:avLst/>
            </a:prstGeom>
            <a:noFill/>
            <a:ln w="28575">
              <a:noFill/>
              <a:prstDash val="sysDash"/>
            </a:ln>
          </p:spPr>
          <p:txBody>
            <a:bodyPr vert="eaVert" wrap="square" rtlCol="0">
              <a:spAutoFit/>
            </a:bodyPr>
            <a:lstStyle>
              <a:defPPr>
                <a:defRPr lang="zh-TW"/>
              </a:defPPr>
              <a:lvl1pPr algn="ctr">
                <a:defRPr sz="2800">
                  <a:latin typeface="標楷體" panose="03000509000000000000" pitchFamily="65" charset="-120"/>
                  <a:ea typeface="標楷體" panose="03000509000000000000" pitchFamily="65" charset="-120"/>
                </a:defRPr>
              </a:lvl1pPr>
            </a:lstStyle>
            <a:p>
              <a:r>
                <a:rPr lang="zh-TW" altLang="en-US" dirty="0"/>
                <a:t>緣起支姓</a:t>
              </a:r>
            </a:p>
          </p:txBody>
        </p:sp>
        <p:cxnSp>
          <p:nvCxnSpPr>
            <p:cNvPr id="34" name="直線接點 33">
              <a:extLst>
                <a:ext uri="{FF2B5EF4-FFF2-40B4-BE49-F238E27FC236}">
                  <a16:creationId xmlns:a16="http://schemas.microsoft.com/office/drawing/2014/main" id="{2EE9C72E-BFB0-4A74-97BB-2B50AC0CDF7B}"/>
                </a:ext>
              </a:extLst>
            </p:cNvPr>
            <p:cNvCxnSpPr>
              <a:cxnSpLocks/>
              <a:stCxn id="19" idx="0"/>
              <a:endCxn id="25" idx="2"/>
            </p:cNvCxnSpPr>
            <p:nvPr/>
          </p:nvCxnSpPr>
          <p:spPr>
            <a:xfrm flipV="1">
              <a:off x="5674810" y="2518758"/>
              <a:ext cx="583669" cy="320038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</a:ln>
          </p:spPr>
        </p:cxnSp>
        <p:cxnSp>
          <p:nvCxnSpPr>
            <p:cNvPr id="40" name="直線接點 39">
              <a:extLst>
                <a:ext uri="{FF2B5EF4-FFF2-40B4-BE49-F238E27FC236}">
                  <a16:creationId xmlns:a16="http://schemas.microsoft.com/office/drawing/2014/main" id="{8A11295E-EDF7-8B94-71DA-0C3337B0F48C}"/>
                </a:ext>
              </a:extLst>
            </p:cNvPr>
            <p:cNvCxnSpPr>
              <a:cxnSpLocks/>
              <a:stCxn id="21" idx="2"/>
              <a:endCxn id="18" idx="0"/>
            </p:cNvCxnSpPr>
            <p:nvPr/>
          </p:nvCxnSpPr>
          <p:spPr>
            <a:xfrm flipH="1">
              <a:off x="4894598" y="2518758"/>
              <a:ext cx="396833" cy="320038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</a:ln>
          </p:spPr>
        </p:cxn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1529BA23-470F-85B2-C439-D926FD4E07B4}"/>
                </a:ext>
              </a:extLst>
            </p:cNvPr>
            <p:cNvSpPr txBox="1"/>
            <p:nvPr/>
          </p:nvSpPr>
          <p:spPr>
            <a:xfrm>
              <a:off x="6934971" y="3582785"/>
              <a:ext cx="615553" cy="1213659"/>
            </a:xfrm>
            <a:prstGeom prst="rect">
              <a:avLst/>
            </a:prstGeom>
            <a:noFill/>
            <a:ln w="28575">
              <a:noFill/>
              <a:prstDash val="sysDash"/>
            </a:ln>
          </p:spPr>
          <p:txBody>
            <a:bodyPr vert="eaVert" wrap="square" rtlCol="0">
              <a:spAutoFit/>
            </a:bodyPr>
            <a:lstStyle>
              <a:defPPr>
                <a:defRPr lang="zh-TW"/>
              </a:defPPr>
              <a:lvl1pPr algn="ctr">
                <a:defRPr sz="2800">
                  <a:latin typeface="標楷體" panose="03000509000000000000" pitchFamily="65" charset="-120"/>
                  <a:ea typeface="標楷體" panose="03000509000000000000" pitchFamily="65" charset="-120"/>
                </a:defRPr>
              </a:lvl1pPr>
            </a:lstStyle>
            <a:p>
              <a:r>
                <a:rPr lang="zh-TW" altLang="en-US" dirty="0"/>
                <a:t>苦</a:t>
              </a:r>
              <a:r>
                <a:rPr lang="en-US" altLang="zh-TW" dirty="0"/>
                <a:t>(</a:t>
              </a:r>
              <a:r>
                <a:rPr lang="zh-TW" altLang="en-US" dirty="0"/>
                <a:t>果</a:t>
              </a:r>
              <a:r>
                <a:rPr lang="en-US" altLang="zh-TW" dirty="0"/>
                <a:t>)</a:t>
              </a:r>
              <a:endParaRPr lang="zh-TW" altLang="en-US" dirty="0"/>
            </a:p>
          </p:txBody>
        </p:sp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864A190D-01E8-0487-2063-87532E850F55}"/>
                </a:ext>
              </a:extLst>
            </p:cNvPr>
            <p:cNvSpPr txBox="1"/>
            <p:nvPr/>
          </p:nvSpPr>
          <p:spPr>
            <a:xfrm>
              <a:off x="6150410" y="3582785"/>
              <a:ext cx="615553" cy="1213659"/>
            </a:xfrm>
            <a:prstGeom prst="rect">
              <a:avLst/>
            </a:prstGeom>
            <a:noFill/>
            <a:ln w="28575">
              <a:noFill/>
              <a:prstDash val="sysDash"/>
            </a:ln>
          </p:spPr>
          <p:txBody>
            <a:bodyPr vert="eaVert" wrap="square" rtlCol="0">
              <a:spAutoFit/>
            </a:bodyPr>
            <a:lstStyle>
              <a:defPPr>
                <a:defRPr lang="zh-TW"/>
              </a:defPPr>
              <a:lvl1pPr algn="ctr">
                <a:defRPr sz="2800">
                  <a:latin typeface="標楷體" panose="03000509000000000000" pitchFamily="65" charset="-120"/>
                  <a:ea typeface="標楷體" panose="03000509000000000000" pitchFamily="65" charset="-120"/>
                </a:defRPr>
              </a:lvl1pPr>
            </a:lstStyle>
            <a:p>
              <a:r>
                <a:rPr lang="zh-TW" altLang="en-US" dirty="0"/>
                <a:t>集</a:t>
              </a:r>
              <a:r>
                <a:rPr lang="en-US" altLang="zh-TW" dirty="0"/>
                <a:t>(</a:t>
              </a:r>
              <a:r>
                <a:rPr lang="zh-TW" altLang="en-US" dirty="0"/>
                <a:t>因</a:t>
              </a:r>
              <a:r>
                <a:rPr lang="en-US" altLang="zh-TW" dirty="0"/>
                <a:t>)</a:t>
              </a:r>
              <a:endParaRPr lang="zh-TW" altLang="en-US" dirty="0"/>
            </a:p>
          </p:txBody>
        </p: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CBE86B26-CAFF-975B-CA19-5E059889C52B}"/>
                </a:ext>
              </a:extLst>
            </p:cNvPr>
            <p:cNvSpPr txBox="1"/>
            <p:nvPr/>
          </p:nvSpPr>
          <p:spPr>
            <a:xfrm>
              <a:off x="5365848" y="3582785"/>
              <a:ext cx="615553" cy="1213659"/>
            </a:xfrm>
            <a:prstGeom prst="rect">
              <a:avLst/>
            </a:prstGeom>
            <a:noFill/>
            <a:ln w="28575">
              <a:noFill/>
              <a:prstDash val="sysDash"/>
            </a:ln>
          </p:spPr>
          <p:txBody>
            <a:bodyPr vert="eaVert" wrap="square" rtlCol="0">
              <a:spAutoFit/>
            </a:bodyPr>
            <a:lstStyle>
              <a:defPPr>
                <a:defRPr lang="zh-TW"/>
              </a:defPPr>
              <a:lvl1pPr algn="ctr">
                <a:defRPr sz="2800">
                  <a:latin typeface="標楷體" panose="03000509000000000000" pitchFamily="65" charset="-120"/>
                  <a:ea typeface="標楷體" panose="03000509000000000000" pitchFamily="65" charset="-120"/>
                </a:defRPr>
              </a:lvl1pPr>
            </a:lstStyle>
            <a:p>
              <a:r>
                <a:rPr lang="zh-TW" altLang="en-US" dirty="0"/>
                <a:t>滅</a:t>
              </a:r>
              <a:r>
                <a:rPr lang="en-US" altLang="zh-TW" dirty="0"/>
                <a:t>(</a:t>
              </a:r>
              <a:r>
                <a:rPr lang="zh-TW" altLang="en-US" dirty="0"/>
                <a:t>果</a:t>
              </a:r>
              <a:r>
                <a:rPr lang="en-US" altLang="zh-TW" dirty="0"/>
                <a:t>)</a:t>
              </a:r>
              <a:endParaRPr lang="zh-TW" altLang="en-US" dirty="0"/>
            </a:p>
          </p:txBody>
        </p:sp>
        <p:sp>
          <p:nvSpPr>
            <p:cNvPr id="46" name="文字方塊 45">
              <a:extLst>
                <a:ext uri="{FF2B5EF4-FFF2-40B4-BE49-F238E27FC236}">
                  <a16:creationId xmlns:a16="http://schemas.microsoft.com/office/drawing/2014/main" id="{02C9184B-9355-3B43-9388-F86BB43B44C9}"/>
                </a:ext>
              </a:extLst>
            </p:cNvPr>
            <p:cNvSpPr txBox="1"/>
            <p:nvPr/>
          </p:nvSpPr>
          <p:spPr>
            <a:xfrm>
              <a:off x="4581286" y="3582785"/>
              <a:ext cx="615553" cy="1213659"/>
            </a:xfrm>
            <a:prstGeom prst="rect">
              <a:avLst/>
            </a:prstGeom>
            <a:noFill/>
            <a:ln w="28575">
              <a:noFill/>
              <a:prstDash val="sysDash"/>
            </a:ln>
          </p:spPr>
          <p:txBody>
            <a:bodyPr vert="eaVert" wrap="square" rtlCol="0">
              <a:spAutoFit/>
            </a:bodyPr>
            <a:lstStyle>
              <a:defPPr>
                <a:defRPr lang="zh-TW"/>
              </a:defPPr>
              <a:lvl1pPr algn="ctr">
                <a:defRPr sz="2800">
                  <a:latin typeface="標楷體" panose="03000509000000000000" pitchFamily="65" charset="-120"/>
                  <a:ea typeface="標楷體" panose="03000509000000000000" pitchFamily="65" charset="-120"/>
                </a:defRPr>
              </a:lvl1pPr>
            </a:lstStyle>
            <a:p>
              <a:r>
                <a:rPr lang="zh-TW" altLang="en-US" dirty="0"/>
                <a:t>道</a:t>
              </a:r>
              <a:r>
                <a:rPr lang="en-US" altLang="zh-TW" dirty="0"/>
                <a:t>(</a:t>
              </a:r>
              <a:r>
                <a:rPr lang="zh-TW" altLang="en-US" dirty="0"/>
                <a:t>因</a:t>
              </a:r>
              <a:r>
                <a:rPr lang="en-US" altLang="zh-TW" dirty="0"/>
                <a:t>)</a:t>
              </a:r>
              <a:endParaRPr lang="zh-TW" altLang="en-US" dirty="0"/>
            </a:p>
          </p:txBody>
        </p:sp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56939740-92B8-7C86-5E18-91F1E14E5BBF}"/>
                </a:ext>
              </a:extLst>
            </p:cNvPr>
            <p:cNvSpPr txBox="1"/>
            <p:nvPr/>
          </p:nvSpPr>
          <p:spPr>
            <a:xfrm>
              <a:off x="6542691" y="5087392"/>
              <a:ext cx="615553" cy="1612669"/>
            </a:xfrm>
            <a:prstGeom prst="rect">
              <a:avLst/>
            </a:prstGeom>
            <a:noFill/>
            <a:ln w="28575">
              <a:noFill/>
              <a:prstDash val="sysDash"/>
            </a:ln>
          </p:spPr>
          <p:txBody>
            <a:bodyPr vert="eaVert" wrap="square" rtlCol="0">
              <a:spAutoFit/>
            </a:bodyPr>
            <a:lstStyle>
              <a:defPPr>
                <a:defRPr lang="zh-TW"/>
              </a:defPPr>
              <a:lvl1pPr algn="ctr">
                <a:defRPr sz="2800">
                  <a:latin typeface="標楷體" panose="03000509000000000000" pitchFamily="65" charset="-120"/>
                  <a:ea typeface="標楷體" panose="03000509000000000000" pitchFamily="65" charset="-120"/>
                </a:defRPr>
              </a:lvl1pPr>
            </a:lstStyle>
            <a:p>
              <a:r>
                <a:rPr lang="zh-TW" altLang="en-US" dirty="0"/>
                <a:t>世間因果</a:t>
              </a:r>
            </a:p>
          </p:txBody>
        </p:sp>
        <p:sp>
          <p:nvSpPr>
            <p:cNvPr id="48" name="文字方塊 47">
              <a:extLst>
                <a:ext uri="{FF2B5EF4-FFF2-40B4-BE49-F238E27FC236}">
                  <a16:creationId xmlns:a16="http://schemas.microsoft.com/office/drawing/2014/main" id="{BF583678-01D8-CCEE-0251-079FB4B9FB41}"/>
                </a:ext>
              </a:extLst>
            </p:cNvPr>
            <p:cNvSpPr txBox="1"/>
            <p:nvPr/>
          </p:nvSpPr>
          <p:spPr>
            <a:xfrm>
              <a:off x="4973567" y="5087392"/>
              <a:ext cx="615553" cy="1612669"/>
            </a:xfrm>
            <a:prstGeom prst="rect">
              <a:avLst/>
            </a:prstGeom>
            <a:noFill/>
            <a:ln w="28575">
              <a:noFill/>
              <a:prstDash val="sysDash"/>
            </a:ln>
          </p:spPr>
          <p:txBody>
            <a:bodyPr vert="eaVert" wrap="square" rtlCol="0">
              <a:spAutoFit/>
            </a:bodyPr>
            <a:lstStyle>
              <a:defPPr>
                <a:defRPr lang="zh-TW"/>
              </a:defPPr>
              <a:lvl1pPr algn="ctr">
                <a:defRPr sz="2800">
                  <a:latin typeface="標楷體" panose="03000509000000000000" pitchFamily="65" charset="-120"/>
                  <a:ea typeface="標楷體" panose="03000509000000000000" pitchFamily="65" charset="-120"/>
                </a:defRPr>
              </a:lvl1pPr>
            </a:lstStyle>
            <a:p>
              <a:r>
                <a:rPr lang="zh-TW" altLang="en-US" dirty="0"/>
                <a:t>出間因果</a:t>
              </a:r>
            </a:p>
          </p:txBody>
        </p:sp>
        <p:cxnSp>
          <p:nvCxnSpPr>
            <p:cNvPr id="49" name="直線接點 48">
              <a:extLst>
                <a:ext uri="{FF2B5EF4-FFF2-40B4-BE49-F238E27FC236}">
                  <a16:creationId xmlns:a16="http://schemas.microsoft.com/office/drawing/2014/main" id="{6619864D-D308-728B-1887-D8DB38DA4D85}"/>
                </a:ext>
              </a:extLst>
            </p:cNvPr>
            <p:cNvCxnSpPr>
              <a:cxnSpLocks/>
              <a:stCxn id="20" idx="2"/>
              <a:endCxn id="44" idx="0"/>
            </p:cNvCxnSpPr>
            <p:nvPr/>
          </p:nvCxnSpPr>
          <p:spPr>
            <a:xfrm flipH="1">
              <a:off x="6458187" y="3291840"/>
              <a:ext cx="396635" cy="290945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</a:ln>
          </p:spPr>
        </p:cxnSp>
        <p:cxnSp>
          <p:nvCxnSpPr>
            <p:cNvPr id="52" name="直線接點 51">
              <a:extLst>
                <a:ext uri="{FF2B5EF4-FFF2-40B4-BE49-F238E27FC236}">
                  <a16:creationId xmlns:a16="http://schemas.microsoft.com/office/drawing/2014/main" id="{A6B7D1BB-D2B3-CBA2-3603-BD49B6ECF701}"/>
                </a:ext>
              </a:extLst>
            </p:cNvPr>
            <p:cNvCxnSpPr>
              <a:cxnSpLocks/>
              <a:stCxn id="20" idx="2"/>
              <a:endCxn id="17" idx="0"/>
            </p:cNvCxnSpPr>
            <p:nvPr/>
          </p:nvCxnSpPr>
          <p:spPr>
            <a:xfrm>
              <a:off x="6854822" y="3291840"/>
              <a:ext cx="387926" cy="290945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</a:ln>
          </p:spPr>
        </p:cxnSp>
        <p:cxnSp>
          <p:nvCxnSpPr>
            <p:cNvPr id="55" name="直線接點 54">
              <a:extLst>
                <a:ext uri="{FF2B5EF4-FFF2-40B4-BE49-F238E27FC236}">
                  <a16:creationId xmlns:a16="http://schemas.microsoft.com/office/drawing/2014/main" id="{991D97E0-8022-AFC6-2C4E-5FEEE51277C3}"/>
                </a:ext>
              </a:extLst>
            </p:cNvPr>
            <p:cNvCxnSpPr>
              <a:cxnSpLocks/>
              <a:stCxn id="19" idx="2"/>
              <a:endCxn id="45" idx="0"/>
            </p:cNvCxnSpPr>
            <p:nvPr/>
          </p:nvCxnSpPr>
          <p:spPr>
            <a:xfrm flipH="1">
              <a:off x="5673625" y="3291840"/>
              <a:ext cx="1185" cy="290945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</a:ln>
          </p:spPr>
        </p:cxnSp>
        <p:cxnSp>
          <p:nvCxnSpPr>
            <p:cNvPr id="58" name="直線接點 57">
              <a:extLst>
                <a:ext uri="{FF2B5EF4-FFF2-40B4-BE49-F238E27FC236}">
                  <a16:creationId xmlns:a16="http://schemas.microsoft.com/office/drawing/2014/main" id="{9BA0A4D0-F57D-81EC-7A79-7E1BC648E254}"/>
                </a:ext>
              </a:extLst>
            </p:cNvPr>
            <p:cNvCxnSpPr>
              <a:cxnSpLocks/>
              <a:stCxn id="18" idx="2"/>
              <a:endCxn id="46" idx="0"/>
            </p:cNvCxnSpPr>
            <p:nvPr/>
          </p:nvCxnSpPr>
          <p:spPr>
            <a:xfrm flipH="1">
              <a:off x="4889063" y="3291840"/>
              <a:ext cx="5535" cy="290945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</a:ln>
          </p:spPr>
        </p:cxnSp>
        <p:sp>
          <p:nvSpPr>
            <p:cNvPr id="61" name="右大括弧 60">
              <a:extLst>
                <a:ext uri="{FF2B5EF4-FFF2-40B4-BE49-F238E27FC236}">
                  <a16:creationId xmlns:a16="http://schemas.microsoft.com/office/drawing/2014/main" id="{D2F4C3CB-BA20-B0DB-582C-4007ADB6F93C}"/>
                </a:ext>
              </a:extLst>
            </p:cNvPr>
            <p:cNvSpPr/>
            <p:nvPr/>
          </p:nvSpPr>
          <p:spPr>
            <a:xfrm rot="16200000">
              <a:off x="5672726" y="317963"/>
              <a:ext cx="191193" cy="1151311"/>
            </a:xfrm>
            <a:prstGeom prst="rightBrace">
              <a:avLst>
                <a:gd name="adj1" fmla="val 37879"/>
                <a:gd name="adj2" fmla="val 50000"/>
              </a:avLst>
            </a:prstGeom>
            <a:noFill/>
            <a:ln w="19050">
              <a:solidFill>
                <a:schemeClr val="accent1"/>
              </a:solidFill>
            </a:ln>
          </p:spPr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62" name="直線接點 61">
              <a:extLst>
                <a:ext uri="{FF2B5EF4-FFF2-40B4-BE49-F238E27FC236}">
                  <a16:creationId xmlns:a16="http://schemas.microsoft.com/office/drawing/2014/main" id="{BFB55902-8433-611B-B71E-1E40B00C914B}"/>
                </a:ext>
              </a:extLst>
            </p:cNvPr>
            <p:cNvCxnSpPr>
              <a:cxnSpLocks/>
              <a:stCxn id="47" idx="0"/>
              <a:endCxn id="17" idx="2"/>
            </p:cNvCxnSpPr>
            <p:nvPr/>
          </p:nvCxnSpPr>
          <p:spPr>
            <a:xfrm flipV="1">
              <a:off x="6850468" y="4796444"/>
              <a:ext cx="392280" cy="290948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</a:ln>
          </p:spPr>
        </p:cxnSp>
        <p:cxnSp>
          <p:nvCxnSpPr>
            <p:cNvPr id="66" name="直線接點 65">
              <a:extLst>
                <a:ext uri="{FF2B5EF4-FFF2-40B4-BE49-F238E27FC236}">
                  <a16:creationId xmlns:a16="http://schemas.microsoft.com/office/drawing/2014/main" id="{B1128790-237E-F18B-180B-DE55E615BC67}"/>
                </a:ext>
              </a:extLst>
            </p:cNvPr>
            <p:cNvCxnSpPr>
              <a:cxnSpLocks/>
              <a:stCxn id="47" idx="0"/>
              <a:endCxn id="44" idx="2"/>
            </p:cNvCxnSpPr>
            <p:nvPr/>
          </p:nvCxnSpPr>
          <p:spPr>
            <a:xfrm flipH="1" flipV="1">
              <a:off x="6458187" y="4796444"/>
              <a:ext cx="392281" cy="290948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</a:ln>
          </p:spPr>
        </p:cxnSp>
        <p:cxnSp>
          <p:nvCxnSpPr>
            <p:cNvPr id="69" name="直線接點 68">
              <a:extLst>
                <a:ext uri="{FF2B5EF4-FFF2-40B4-BE49-F238E27FC236}">
                  <a16:creationId xmlns:a16="http://schemas.microsoft.com/office/drawing/2014/main" id="{7E47B9BA-03DE-3C22-C5F3-462B3B1CBD09}"/>
                </a:ext>
              </a:extLst>
            </p:cNvPr>
            <p:cNvCxnSpPr>
              <a:cxnSpLocks/>
              <a:stCxn id="48" idx="0"/>
              <a:endCxn id="46" idx="2"/>
            </p:cNvCxnSpPr>
            <p:nvPr/>
          </p:nvCxnSpPr>
          <p:spPr>
            <a:xfrm flipH="1" flipV="1">
              <a:off x="4889063" y="4796444"/>
              <a:ext cx="392281" cy="290948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</a:ln>
          </p:spPr>
        </p:cxnSp>
        <p:cxnSp>
          <p:nvCxnSpPr>
            <p:cNvPr id="72" name="直線接點 71">
              <a:extLst>
                <a:ext uri="{FF2B5EF4-FFF2-40B4-BE49-F238E27FC236}">
                  <a16:creationId xmlns:a16="http://schemas.microsoft.com/office/drawing/2014/main" id="{CA8A63A3-117E-96FD-A409-9BDB2E9CFE89}"/>
                </a:ext>
              </a:extLst>
            </p:cNvPr>
            <p:cNvCxnSpPr>
              <a:cxnSpLocks/>
              <a:stCxn id="48" idx="0"/>
              <a:endCxn id="45" idx="2"/>
            </p:cNvCxnSpPr>
            <p:nvPr/>
          </p:nvCxnSpPr>
          <p:spPr>
            <a:xfrm flipV="1">
              <a:off x="5281344" y="4796444"/>
              <a:ext cx="392281" cy="290948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</a:ln>
          </p:spPr>
        </p:cxnSp>
      </p:grpSp>
    </p:spTree>
    <p:extLst>
      <p:ext uri="{BB962C8B-B14F-4D97-AF65-F5344CB8AC3E}">
        <p14:creationId xmlns:p14="http://schemas.microsoft.com/office/powerpoint/2010/main" val="2477758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2794822"/>
            <a:ext cx="7561201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>
              <a:lnSpc>
                <a:spcPts val="2200"/>
              </a:lnSpc>
            </a:pP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讚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法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寶功德（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二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法之分類（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下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AA5CADA-41DF-B0A3-CD14-5105F4DE3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57" y="1168927"/>
            <a:ext cx="10580736" cy="475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96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453DF48E-6810-D169-1FB4-17D45C222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1" y="744576"/>
            <a:ext cx="11817927" cy="568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821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515BF27-CABB-A760-DD48-D69925969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8" y="907577"/>
            <a:ext cx="12192000" cy="504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391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6BED549-307F-3A31-24EA-951F9FEEE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22" y="1080656"/>
            <a:ext cx="12072126" cy="523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706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90D0F3BC-0ECC-15EB-642F-CB37B99B01CE}"/>
              </a:ext>
            </a:extLst>
          </p:cNvPr>
          <p:cNvGrpSpPr/>
          <p:nvPr/>
        </p:nvGrpSpPr>
        <p:grpSpPr>
          <a:xfrm>
            <a:off x="951289" y="980902"/>
            <a:ext cx="10918180" cy="4896195"/>
            <a:chOff x="951289" y="980902"/>
            <a:chExt cx="10918180" cy="4896195"/>
          </a:xfrm>
        </p:grpSpPr>
        <p:grpSp>
          <p:nvGrpSpPr>
            <p:cNvPr id="37" name="群組 36">
              <a:extLst>
                <a:ext uri="{FF2B5EF4-FFF2-40B4-BE49-F238E27FC236}">
                  <a16:creationId xmlns:a16="http://schemas.microsoft.com/office/drawing/2014/main" id="{42809164-C8E4-A0AB-FA8E-F266EE579218}"/>
                </a:ext>
              </a:extLst>
            </p:cNvPr>
            <p:cNvGrpSpPr/>
            <p:nvPr/>
          </p:nvGrpSpPr>
          <p:grpSpPr>
            <a:xfrm>
              <a:off x="951289" y="980902"/>
              <a:ext cx="4924311" cy="4896195"/>
              <a:chOff x="3934280" y="1022466"/>
              <a:chExt cx="4924311" cy="4896195"/>
            </a:xfrm>
          </p:grpSpPr>
          <p:sp>
            <p:nvSpPr>
              <p:cNvPr id="2" name="文字方塊 1">
                <a:extLst>
                  <a:ext uri="{FF2B5EF4-FFF2-40B4-BE49-F238E27FC236}">
                    <a16:creationId xmlns:a16="http://schemas.microsoft.com/office/drawing/2014/main" id="{ACC71688-2D31-3801-6530-16A36AEC6A96}"/>
                  </a:ext>
                </a:extLst>
              </p:cNvPr>
              <p:cNvSpPr txBox="1"/>
              <p:nvPr/>
            </p:nvSpPr>
            <p:spPr>
              <a:xfrm>
                <a:off x="6088659" y="1022466"/>
                <a:ext cx="615553" cy="997527"/>
              </a:xfrm>
              <a:prstGeom prst="rect">
                <a:avLst/>
              </a:prstGeom>
              <a:noFill/>
              <a:ln w="12700">
                <a:solidFill>
                  <a:schemeClr val="accent1"/>
                </a:solidFill>
              </a:ln>
            </p:spPr>
            <p:txBody>
              <a:bodyPr vert="eaVert" wrap="square" rtlCol="0">
                <a:spAutoFit/>
              </a:bodyPr>
              <a:lstStyle/>
              <a:p>
                <a:pPr algn="ctr"/>
                <a:r>
                  <a:rPr lang="zh-TW" altLang="en-US" sz="2800" dirty="0">
                    <a:latin typeface="標楷體" panose="03000509000000000000" pitchFamily="65" charset="-120"/>
                    <a:ea typeface="標楷體" panose="03000509000000000000" pitchFamily="65" charset="-120"/>
                  </a:rPr>
                  <a:t>中道</a:t>
                </a:r>
              </a:p>
            </p:txBody>
          </p:sp>
          <p:grpSp>
            <p:nvGrpSpPr>
              <p:cNvPr id="16" name="群組 15">
                <a:extLst>
                  <a:ext uri="{FF2B5EF4-FFF2-40B4-BE49-F238E27FC236}">
                    <a16:creationId xmlns:a16="http://schemas.microsoft.com/office/drawing/2014/main" id="{96771101-E5DD-07AE-9201-5A5BD68767E0}"/>
                  </a:ext>
                </a:extLst>
              </p:cNvPr>
              <p:cNvGrpSpPr/>
              <p:nvPr/>
            </p:nvGrpSpPr>
            <p:grpSpPr>
              <a:xfrm>
                <a:off x="3934280" y="2971800"/>
                <a:ext cx="4924311" cy="997527"/>
                <a:chOff x="3934280" y="3110345"/>
                <a:chExt cx="4924311" cy="997527"/>
              </a:xfrm>
            </p:grpSpPr>
            <p:sp>
              <p:nvSpPr>
                <p:cNvPr id="3" name="文字方塊 2">
                  <a:extLst>
                    <a:ext uri="{FF2B5EF4-FFF2-40B4-BE49-F238E27FC236}">
                      <a16:creationId xmlns:a16="http://schemas.microsoft.com/office/drawing/2014/main" id="{A281C624-157B-504F-9CA3-D8429D4585FE}"/>
                    </a:ext>
                  </a:extLst>
                </p:cNvPr>
                <p:cNvSpPr txBox="1"/>
                <p:nvPr/>
              </p:nvSpPr>
              <p:spPr>
                <a:xfrm>
                  <a:off x="3934280" y="3110345"/>
                  <a:ext cx="615553" cy="997527"/>
                </a:xfrm>
                <a:prstGeom prst="rect">
                  <a:avLst/>
                </a:prstGeom>
                <a:noFill/>
                <a:ln w="28575">
                  <a:solidFill>
                    <a:schemeClr val="accent1"/>
                  </a:solidFill>
                  <a:prstDash val="sysDash"/>
                </a:ln>
              </p:spPr>
              <p:txBody>
                <a:bodyPr vert="eaVert" wrap="squar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1pPr>
                </a:lstStyle>
                <a:p>
                  <a:r>
                    <a:rPr lang="zh-TW" altLang="en-US" dirty="0"/>
                    <a:t>正定</a:t>
                  </a:r>
                </a:p>
              </p:txBody>
            </p:sp>
            <p:sp>
              <p:nvSpPr>
                <p:cNvPr id="7" name="文字方塊 6">
                  <a:extLst>
                    <a:ext uri="{FF2B5EF4-FFF2-40B4-BE49-F238E27FC236}">
                      <a16:creationId xmlns:a16="http://schemas.microsoft.com/office/drawing/2014/main" id="{3E26FC45-24D5-14F1-C014-F41FE7F32062}"/>
                    </a:ext>
                  </a:extLst>
                </p:cNvPr>
                <p:cNvSpPr txBox="1"/>
                <p:nvPr/>
              </p:nvSpPr>
              <p:spPr>
                <a:xfrm>
                  <a:off x="4549817" y="3110345"/>
                  <a:ext cx="615553" cy="997527"/>
                </a:xfrm>
                <a:prstGeom prst="rect">
                  <a:avLst/>
                </a:prstGeom>
                <a:noFill/>
                <a:ln w="28575">
                  <a:solidFill>
                    <a:schemeClr val="accent1"/>
                  </a:solidFill>
                  <a:prstDash val="sysDash"/>
                </a:ln>
              </p:spPr>
              <p:txBody>
                <a:bodyPr vert="eaVert" wrap="squar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1pPr>
                </a:lstStyle>
                <a:p>
                  <a:r>
                    <a:rPr lang="zh-TW" altLang="en-US" dirty="0"/>
                    <a:t>正念</a:t>
                  </a:r>
                </a:p>
              </p:txBody>
            </p:sp>
            <p:sp>
              <p:nvSpPr>
                <p:cNvPr id="8" name="文字方塊 7">
                  <a:extLst>
                    <a:ext uri="{FF2B5EF4-FFF2-40B4-BE49-F238E27FC236}">
                      <a16:creationId xmlns:a16="http://schemas.microsoft.com/office/drawing/2014/main" id="{2670712B-26F8-3EF2-1ACD-7E84986602FC}"/>
                    </a:ext>
                  </a:extLst>
                </p:cNvPr>
                <p:cNvSpPr txBox="1"/>
                <p:nvPr/>
              </p:nvSpPr>
              <p:spPr>
                <a:xfrm>
                  <a:off x="5165354" y="3110345"/>
                  <a:ext cx="615553" cy="997527"/>
                </a:xfrm>
                <a:prstGeom prst="rect">
                  <a:avLst/>
                </a:prstGeom>
                <a:noFill/>
                <a:ln w="28575">
                  <a:solidFill>
                    <a:schemeClr val="accent1"/>
                  </a:solidFill>
                  <a:prstDash val="sysDash"/>
                </a:ln>
              </p:spPr>
              <p:txBody>
                <a:bodyPr vert="eaVert" wrap="squar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1pPr>
                </a:lstStyle>
                <a:p>
                  <a:r>
                    <a:rPr lang="zh-TW" altLang="en-US" dirty="0"/>
                    <a:t>正勤</a:t>
                  </a:r>
                </a:p>
              </p:txBody>
            </p:sp>
            <p:sp>
              <p:nvSpPr>
                <p:cNvPr id="9" name="文字方塊 8">
                  <a:extLst>
                    <a:ext uri="{FF2B5EF4-FFF2-40B4-BE49-F238E27FC236}">
                      <a16:creationId xmlns:a16="http://schemas.microsoft.com/office/drawing/2014/main" id="{B031D56F-0EE4-94B2-5FA1-1905AB1D17A7}"/>
                    </a:ext>
                  </a:extLst>
                </p:cNvPr>
                <p:cNvSpPr txBox="1"/>
                <p:nvPr/>
              </p:nvSpPr>
              <p:spPr>
                <a:xfrm>
                  <a:off x="5780891" y="3110345"/>
                  <a:ext cx="615553" cy="997527"/>
                </a:xfrm>
                <a:prstGeom prst="rect">
                  <a:avLst/>
                </a:prstGeom>
                <a:noFill/>
                <a:ln w="28575">
                  <a:solidFill>
                    <a:schemeClr val="accent1"/>
                  </a:solidFill>
                  <a:prstDash val="sysDash"/>
                </a:ln>
              </p:spPr>
              <p:txBody>
                <a:bodyPr vert="eaVert" wrap="squar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1pPr>
                </a:lstStyle>
                <a:p>
                  <a:r>
                    <a:rPr lang="zh-TW" altLang="en-US" dirty="0"/>
                    <a:t>正命</a:t>
                  </a:r>
                </a:p>
              </p:txBody>
            </p:sp>
            <p:sp>
              <p:nvSpPr>
                <p:cNvPr id="10" name="文字方塊 9">
                  <a:extLst>
                    <a:ext uri="{FF2B5EF4-FFF2-40B4-BE49-F238E27FC236}">
                      <a16:creationId xmlns:a16="http://schemas.microsoft.com/office/drawing/2014/main" id="{CB73C2AC-EEF2-9C9A-559E-B4552B867232}"/>
                    </a:ext>
                  </a:extLst>
                </p:cNvPr>
                <p:cNvSpPr txBox="1"/>
                <p:nvPr/>
              </p:nvSpPr>
              <p:spPr>
                <a:xfrm>
                  <a:off x="6396428" y="3110345"/>
                  <a:ext cx="615553" cy="997527"/>
                </a:xfrm>
                <a:prstGeom prst="rect">
                  <a:avLst/>
                </a:prstGeom>
                <a:noFill/>
                <a:ln w="28575">
                  <a:solidFill>
                    <a:schemeClr val="accent1"/>
                  </a:solidFill>
                  <a:prstDash val="sysDash"/>
                </a:ln>
              </p:spPr>
              <p:txBody>
                <a:bodyPr vert="eaVert" wrap="squar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1pPr>
                </a:lstStyle>
                <a:p>
                  <a:r>
                    <a:rPr lang="zh-TW" altLang="en-US" dirty="0"/>
                    <a:t>正語</a:t>
                  </a:r>
                </a:p>
              </p:txBody>
            </p:sp>
            <p:sp>
              <p:nvSpPr>
                <p:cNvPr id="11" name="文字方塊 10">
                  <a:extLst>
                    <a:ext uri="{FF2B5EF4-FFF2-40B4-BE49-F238E27FC236}">
                      <a16:creationId xmlns:a16="http://schemas.microsoft.com/office/drawing/2014/main" id="{C22D38F3-44BA-B9D7-6093-454A67C609E3}"/>
                    </a:ext>
                  </a:extLst>
                </p:cNvPr>
                <p:cNvSpPr txBox="1"/>
                <p:nvPr/>
              </p:nvSpPr>
              <p:spPr>
                <a:xfrm>
                  <a:off x="7011965" y="3110345"/>
                  <a:ext cx="615553" cy="997527"/>
                </a:xfrm>
                <a:prstGeom prst="rect">
                  <a:avLst/>
                </a:prstGeom>
                <a:noFill/>
                <a:ln w="28575">
                  <a:solidFill>
                    <a:schemeClr val="accent1"/>
                  </a:solidFill>
                  <a:prstDash val="sysDash"/>
                </a:ln>
              </p:spPr>
              <p:txBody>
                <a:bodyPr vert="eaVert" wrap="squar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1pPr>
                </a:lstStyle>
                <a:p>
                  <a:r>
                    <a:rPr lang="zh-TW" altLang="en-US" dirty="0"/>
                    <a:t>正業</a:t>
                  </a:r>
                </a:p>
              </p:txBody>
            </p:sp>
            <p:sp>
              <p:nvSpPr>
                <p:cNvPr id="12" name="文字方塊 11">
                  <a:extLst>
                    <a:ext uri="{FF2B5EF4-FFF2-40B4-BE49-F238E27FC236}">
                      <a16:creationId xmlns:a16="http://schemas.microsoft.com/office/drawing/2014/main" id="{D290B3C3-025B-9FD4-71A2-77C887C3F544}"/>
                    </a:ext>
                  </a:extLst>
                </p:cNvPr>
                <p:cNvSpPr txBox="1"/>
                <p:nvPr/>
              </p:nvSpPr>
              <p:spPr>
                <a:xfrm>
                  <a:off x="7627502" y="3110345"/>
                  <a:ext cx="615553" cy="997527"/>
                </a:xfrm>
                <a:prstGeom prst="rect">
                  <a:avLst/>
                </a:prstGeom>
                <a:noFill/>
                <a:ln w="28575">
                  <a:solidFill>
                    <a:schemeClr val="accent1"/>
                  </a:solidFill>
                  <a:prstDash val="sysDash"/>
                </a:ln>
              </p:spPr>
              <p:txBody>
                <a:bodyPr vert="eaVert" wrap="squar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1pPr>
                </a:lstStyle>
                <a:p>
                  <a:r>
                    <a:rPr lang="zh-TW" altLang="en-US" dirty="0"/>
                    <a:t>正志</a:t>
                  </a:r>
                </a:p>
              </p:txBody>
            </p:sp>
            <p:sp>
              <p:nvSpPr>
                <p:cNvPr id="13" name="文字方塊 12">
                  <a:extLst>
                    <a:ext uri="{FF2B5EF4-FFF2-40B4-BE49-F238E27FC236}">
                      <a16:creationId xmlns:a16="http://schemas.microsoft.com/office/drawing/2014/main" id="{5CEE8BFB-5876-3C50-225A-DD718EE4EC5F}"/>
                    </a:ext>
                  </a:extLst>
                </p:cNvPr>
                <p:cNvSpPr txBox="1"/>
                <p:nvPr/>
              </p:nvSpPr>
              <p:spPr>
                <a:xfrm>
                  <a:off x="8243038" y="3110345"/>
                  <a:ext cx="615553" cy="997527"/>
                </a:xfrm>
                <a:prstGeom prst="rect">
                  <a:avLst/>
                </a:prstGeom>
                <a:noFill/>
                <a:ln w="28575">
                  <a:solidFill>
                    <a:schemeClr val="accent1"/>
                  </a:solidFill>
                  <a:prstDash val="sysDash"/>
                </a:ln>
              </p:spPr>
              <p:txBody>
                <a:bodyPr vert="eaVert" wrap="square" rtlCol="0">
                  <a:spAutoFit/>
                </a:bodyPr>
                <a:lstStyle>
                  <a:defPPr>
                    <a:defRPr lang="zh-TW"/>
                  </a:defPPr>
                  <a:lvl1pPr algn="ctr">
                    <a:defRPr sz="2800">
                      <a:latin typeface="標楷體" panose="03000509000000000000" pitchFamily="65" charset="-120"/>
                      <a:ea typeface="標楷體" panose="03000509000000000000" pitchFamily="65" charset="-120"/>
                    </a:defRPr>
                  </a:lvl1pPr>
                </a:lstStyle>
                <a:p>
                  <a:r>
                    <a:rPr lang="zh-TW" altLang="en-US" dirty="0"/>
                    <a:t>正見</a:t>
                  </a:r>
                </a:p>
              </p:txBody>
            </p:sp>
          </p:grpSp>
          <p:grpSp>
            <p:nvGrpSpPr>
              <p:cNvPr id="17" name="群組 16">
                <a:extLst>
                  <a:ext uri="{FF2B5EF4-FFF2-40B4-BE49-F238E27FC236}">
                    <a16:creationId xmlns:a16="http://schemas.microsoft.com/office/drawing/2014/main" id="{1692E301-3B10-3DC3-3315-63CB482A26DF}"/>
                  </a:ext>
                </a:extLst>
              </p:cNvPr>
              <p:cNvGrpSpPr/>
              <p:nvPr/>
            </p:nvGrpSpPr>
            <p:grpSpPr>
              <a:xfrm>
                <a:off x="3934280" y="4921134"/>
                <a:ext cx="4924311" cy="997527"/>
                <a:chOff x="3934280" y="4663440"/>
                <a:chExt cx="4924311" cy="997527"/>
              </a:xfrm>
            </p:grpSpPr>
            <p:sp>
              <p:nvSpPr>
                <p:cNvPr id="14" name="文字方塊 13">
                  <a:extLst>
                    <a:ext uri="{FF2B5EF4-FFF2-40B4-BE49-F238E27FC236}">
                      <a16:creationId xmlns:a16="http://schemas.microsoft.com/office/drawing/2014/main" id="{C53E78CA-BD2A-1285-2356-8FDE10596A4A}"/>
                    </a:ext>
                  </a:extLst>
                </p:cNvPr>
                <p:cNvSpPr txBox="1"/>
                <p:nvPr/>
              </p:nvSpPr>
              <p:spPr>
                <a:xfrm>
                  <a:off x="3934280" y="4663440"/>
                  <a:ext cx="615553" cy="997527"/>
                </a:xfrm>
                <a:prstGeom prst="rect">
                  <a:avLst/>
                </a:prstGeom>
                <a:noFill/>
                <a:ln w="12700">
                  <a:solidFill>
                    <a:schemeClr val="accent1"/>
                  </a:solidFill>
                </a:ln>
              </p:spPr>
              <p:txBody>
                <a:bodyPr vert="eaVert" wrap="square" rtlCol="0">
                  <a:spAutoFit/>
                </a:bodyPr>
                <a:lstStyle/>
                <a:p>
                  <a:pPr algn="ctr"/>
                  <a:r>
                    <a:rPr lang="zh-TW" altLang="en-US" sz="28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解脫</a:t>
                  </a:r>
                </a:p>
              </p:txBody>
            </p:sp>
            <p:sp>
              <p:nvSpPr>
                <p:cNvPr id="15" name="文字方塊 14">
                  <a:extLst>
                    <a:ext uri="{FF2B5EF4-FFF2-40B4-BE49-F238E27FC236}">
                      <a16:creationId xmlns:a16="http://schemas.microsoft.com/office/drawing/2014/main" id="{E318B7BE-F876-2221-A5F9-6A1AD26E320A}"/>
                    </a:ext>
                  </a:extLst>
                </p:cNvPr>
                <p:cNvSpPr txBox="1"/>
                <p:nvPr/>
              </p:nvSpPr>
              <p:spPr>
                <a:xfrm>
                  <a:off x="8243038" y="4663440"/>
                  <a:ext cx="615553" cy="997527"/>
                </a:xfrm>
                <a:prstGeom prst="rect">
                  <a:avLst/>
                </a:prstGeom>
                <a:noFill/>
                <a:ln w="12700">
                  <a:solidFill>
                    <a:schemeClr val="accent1"/>
                  </a:solidFill>
                </a:ln>
              </p:spPr>
              <p:txBody>
                <a:bodyPr vert="eaVert" wrap="square" rtlCol="0">
                  <a:spAutoFit/>
                </a:bodyPr>
                <a:lstStyle/>
                <a:p>
                  <a:pPr algn="ctr"/>
                  <a:r>
                    <a:rPr lang="zh-TW" altLang="en-US" sz="2800" dirty="0">
                      <a:latin typeface="標楷體" panose="03000509000000000000" pitchFamily="65" charset="-120"/>
                      <a:ea typeface="標楷體" panose="03000509000000000000" pitchFamily="65" charset="-120"/>
                    </a:rPr>
                    <a:t>真諦</a:t>
                  </a:r>
                </a:p>
              </p:txBody>
            </p:sp>
          </p:grp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D766B5B6-37FC-315A-B761-71D7A5F24D3D}"/>
                  </a:ext>
                </a:extLst>
              </p:cNvPr>
              <p:cNvCxnSpPr>
                <a:cxnSpLocks/>
                <a:stCxn id="2" idx="2"/>
                <a:endCxn id="3" idx="0"/>
              </p:cNvCxnSpPr>
              <p:nvPr/>
            </p:nvCxnSpPr>
            <p:spPr>
              <a:xfrm flipH="1">
                <a:off x="4242057" y="2019993"/>
                <a:ext cx="2154379" cy="951807"/>
              </a:xfrm>
              <a:prstGeom prst="line">
                <a:avLst/>
              </a:prstGeom>
              <a:noFill/>
              <a:ln w="19050">
                <a:solidFill>
                  <a:schemeClr val="accent1"/>
                </a:solidFill>
              </a:ln>
            </p:spPr>
          </p:cxnSp>
          <p:cxnSp>
            <p:nvCxnSpPr>
              <p:cNvPr id="21" name="直線接點 20">
                <a:extLst>
                  <a:ext uri="{FF2B5EF4-FFF2-40B4-BE49-F238E27FC236}">
                    <a16:creationId xmlns:a16="http://schemas.microsoft.com/office/drawing/2014/main" id="{6EDFD7E0-8C55-440D-736A-4904A2A0BDC7}"/>
                  </a:ext>
                </a:extLst>
              </p:cNvPr>
              <p:cNvCxnSpPr>
                <a:cxnSpLocks/>
                <a:stCxn id="2" idx="2"/>
                <a:endCxn id="13" idx="0"/>
              </p:cNvCxnSpPr>
              <p:nvPr/>
            </p:nvCxnSpPr>
            <p:spPr>
              <a:xfrm>
                <a:off x="6396436" y="2019993"/>
                <a:ext cx="2154379" cy="951807"/>
              </a:xfrm>
              <a:prstGeom prst="line">
                <a:avLst/>
              </a:prstGeom>
              <a:noFill/>
              <a:ln w="19050">
                <a:solidFill>
                  <a:schemeClr val="accent1"/>
                </a:solidFill>
              </a:ln>
            </p:spPr>
          </p:cxnSp>
          <p:cxnSp>
            <p:nvCxnSpPr>
              <p:cNvPr id="24" name="直線接點 23">
                <a:extLst>
                  <a:ext uri="{FF2B5EF4-FFF2-40B4-BE49-F238E27FC236}">
                    <a16:creationId xmlns:a16="http://schemas.microsoft.com/office/drawing/2014/main" id="{A2665C62-E471-B8C2-3CE5-D6E673DCD827}"/>
                  </a:ext>
                </a:extLst>
              </p:cNvPr>
              <p:cNvCxnSpPr>
                <a:cxnSpLocks/>
                <a:stCxn id="14" idx="0"/>
                <a:endCxn id="3" idx="2"/>
              </p:cNvCxnSpPr>
              <p:nvPr/>
            </p:nvCxnSpPr>
            <p:spPr>
              <a:xfrm flipV="1">
                <a:off x="4242057" y="3969327"/>
                <a:ext cx="0" cy="951807"/>
              </a:xfrm>
              <a:prstGeom prst="line">
                <a:avLst/>
              </a:prstGeom>
              <a:noFill/>
              <a:ln w="19050">
                <a:solidFill>
                  <a:schemeClr val="accent1"/>
                </a:solidFill>
              </a:ln>
            </p:spPr>
          </p:cxnSp>
          <p:cxnSp>
            <p:nvCxnSpPr>
              <p:cNvPr id="28" name="直線接點 27">
                <a:extLst>
                  <a:ext uri="{FF2B5EF4-FFF2-40B4-BE49-F238E27FC236}">
                    <a16:creationId xmlns:a16="http://schemas.microsoft.com/office/drawing/2014/main" id="{594C74DD-A85B-7A7F-F6E9-85C1D57A5744}"/>
                  </a:ext>
                </a:extLst>
              </p:cNvPr>
              <p:cNvCxnSpPr>
                <a:cxnSpLocks/>
                <a:stCxn id="15" idx="0"/>
                <a:endCxn id="13" idx="2"/>
              </p:cNvCxnSpPr>
              <p:nvPr/>
            </p:nvCxnSpPr>
            <p:spPr>
              <a:xfrm flipV="1">
                <a:off x="8550815" y="3969327"/>
                <a:ext cx="0" cy="951807"/>
              </a:xfrm>
              <a:prstGeom prst="line">
                <a:avLst/>
              </a:prstGeom>
              <a:noFill/>
              <a:ln w="19050">
                <a:solidFill>
                  <a:schemeClr val="accent1"/>
                </a:solidFill>
              </a:ln>
            </p:spPr>
          </p:cxnSp>
          <p:cxnSp>
            <p:nvCxnSpPr>
              <p:cNvPr id="31" name="直線接點 30">
                <a:extLst>
                  <a:ext uri="{FF2B5EF4-FFF2-40B4-BE49-F238E27FC236}">
                    <a16:creationId xmlns:a16="http://schemas.microsoft.com/office/drawing/2014/main" id="{729E0D04-0FD0-E1D7-B6FC-65B084AFC765}"/>
                  </a:ext>
                </a:extLst>
              </p:cNvPr>
              <p:cNvCxnSpPr>
                <a:cxnSpLocks/>
                <a:stCxn id="3" idx="2"/>
                <a:endCxn id="15" idx="0"/>
              </p:cNvCxnSpPr>
              <p:nvPr/>
            </p:nvCxnSpPr>
            <p:spPr>
              <a:xfrm>
                <a:off x="4242057" y="3969327"/>
                <a:ext cx="4308758" cy="951807"/>
              </a:xfrm>
              <a:prstGeom prst="line">
                <a:avLst/>
              </a:prstGeom>
              <a:noFill/>
              <a:ln w="28575">
                <a:solidFill>
                  <a:schemeClr val="accent1"/>
                </a:solidFill>
                <a:prstDash val="sysDash"/>
              </a:ln>
            </p:spPr>
          </p:cxnSp>
          <p:cxnSp>
            <p:nvCxnSpPr>
              <p:cNvPr id="34" name="直線接點 33">
                <a:extLst>
                  <a:ext uri="{FF2B5EF4-FFF2-40B4-BE49-F238E27FC236}">
                    <a16:creationId xmlns:a16="http://schemas.microsoft.com/office/drawing/2014/main" id="{634B98AA-3516-F57A-FB87-8E444263F72C}"/>
                  </a:ext>
                </a:extLst>
              </p:cNvPr>
              <p:cNvCxnSpPr>
                <a:cxnSpLocks/>
                <a:stCxn id="14" idx="0"/>
                <a:endCxn id="13" idx="2"/>
              </p:cNvCxnSpPr>
              <p:nvPr/>
            </p:nvCxnSpPr>
            <p:spPr>
              <a:xfrm flipV="1">
                <a:off x="4242057" y="3969327"/>
                <a:ext cx="4308758" cy="951807"/>
              </a:xfrm>
              <a:prstGeom prst="line">
                <a:avLst/>
              </a:prstGeom>
              <a:noFill/>
              <a:ln w="28575">
                <a:solidFill>
                  <a:schemeClr val="accent1"/>
                </a:solidFill>
                <a:prstDash val="sysDash"/>
              </a:ln>
            </p:spPr>
          </p:cxnSp>
        </p:grpSp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215DFA36-94D7-1C48-1CF9-FDD8E9BB0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69478" y="3053946"/>
              <a:ext cx="5899991" cy="16043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7497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BC0ABD2-C537-F726-8972-C77384689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41" y="916320"/>
            <a:ext cx="11909367" cy="526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390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EFF57B3-D597-AAED-E284-710A9C009E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67" y="1216325"/>
            <a:ext cx="12059333" cy="480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194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7453</TotalTime>
  <Words>152</Words>
  <Application>Microsoft Office PowerPoint</Application>
  <PresentationFormat>寬螢幕</PresentationFormat>
  <Paragraphs>43</Paragraphs>
  <Slides>11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0" baseType="lpstr">
      <vt:lpstr>microsoft yahei</vt:lpstr>
      <vt:lpstr>華康文徵明體 Std W4</vt:lpstr>
      <vt:lpstr>華康宗楷體 Std W7</vt:lpstr>
      <vt:lpstr>華康魏碑體</vt:lpstr>
      <vt:lpstr>標楷體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387</cp:revision>
  <dcterms:created xsi:type="dcterms:W3CDTF">2023-08-17T10:12:34Z</dcterms:created>
  <dcterms:modified xsi:type="dcterms:W3CDTF">2023-09-25T07:40:40Z</dcterms:modified>
</cp:coreProperties>
</file>

<file path=docProps/thumbnail.jpeg>
</file>